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60" r:id="rId13"/>
    <p:sldId id="276" r:id="rId14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2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B1847A-0CC2-4008-8C1F-4CB2549424F0}" type="datetime1">
              <a:rPr lang="fr-FR" smtClean="0"/>
              <a:t>24/09/2024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ED5736-AEC1-4353-A59E-C1D97F8135E3}" type="datetime1">
              <a:rPr lang="fr-FR" noProof="0" smtClean="0"/>
              <a:t>24/09/2024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90F7E3-540E-4FEC-9A1A-0A5C0AC71C2A}" type="datetime1">
              <a:rPr lang="fr-FR" noProof="0" smtClean="0"/>
              <a:t>24/09/2024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FE98E7-AD89-4320-9F05-A6178CDA9513}" type="datetime1">
              <a:rPr lang="fr-FR" noProof="0" smtClean="0"/>
              <a:t>24/09/2024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0FBF1-6817-4E56-92EA-64A3EB16DF84}" type="datetime1">
              <a:rPr lang="fr-FR" noProof="0" smtClean="0"/>
              <a:t>24/09/2024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4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D8621F-DC86-4633-B902-263AD859DBF2}" type="datetime1">
              <a:rPr lang="fr-FR" noProof="0" smtClean="0"/>
              <a:t>24/09/2024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Zone de texte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“</a:t>
            </a:r>
          </a:p>
        </p:txBody>
      </p:sp>
      <p:sp>
        <p:nvSpPr>
          <p:cNvPr id="13" name="Zone de texte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2FEF4F-3A30-4F39-ACC1-303107100333}" type="datetime1">
              <a:rPr lang="fr-FR" noProof="0" smtClean="0"/>
              <a:t>24/09/2024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0D30D-300D-4680-A410-4D8B376362B4}" type="datetime1">
              <a:rPr lang="fr-FR" noProof="0" smtClean="0"/>
              <a:t>24/09/2024</a:t>
            </a:fld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9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2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0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1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0589C9-F1AC-4F05-ABE6-A45DE679E4C3}" type="datetime1">
              <a:rPr lang="fr-FR" noProof="0" smtClean="0"/>
              <a:t>24/09/2024</a:t>
            </a:fld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>
            <a:lvl1pPr>
              <a:buNone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fr-FR" noProof="0" dirty="0"/>
              <a:t>Modifiez les styles du texte </a:t>
            </a:r>
            <a:r>
              <a:rPr lang="fr-FR" noProof="0"/>
              <a:t>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9637B8-2436-4D4C-B9C9-CC5A43D9452C}" type="datetime1">
              <a:rPr lang="fr-FR" smtClean="0"/>
              <a:t>24/09/2024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>
            <a:lvl1pPr>
              <a:buNone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fr-FR" noProof="0" dirty="0"/>
              <a:t>Modifiez les styles du texte </a:t>
            </a:r>
            <a:r>
              <a:rPr lang="fr-FR" noProof="0"/>
              <a:t>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B015D3-C56C-485E-ADA3-DFD862F0F96E}" type="datetime1">
              <a:rPr lang="fr-FR" smtClean="0"/>
              <a:t>24/09/2024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C05233-3885-4475-A1DF-8582CE7EA1BF}" type="datetime1">
              <a:rPr lang="fr-FR" noProof="0" smtClean="0"/>
              <a:t>24/09/2024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0A78CC-9AB1-4AAF-AEB8-97C95F731E90}" type="datetime1">
              <a:rPr lang="fr-FR" noProof="0" smtClean="0"/>
              <a:t>24/09/2024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F70E0D-ED27-43BD-AA91-8631F74E7BC6}" type="datetime1">
              <a:rPr lang="fr-FR" noProof="0" smtClean="0"/>
              <a:t>24/09/2024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D1613B-364B-494F-9DDC-9B91F3B5F2D8}" type="datetime1">
              <a:rPr lang="fr-FR" noProof="0" smtClean="0"/>
              <a:t>24/09/2024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03013F-43AE-46F3-8415-418049C228BC}" type="datetime1">
              <a:rPr lang="fr-FR" noProof="0" smtClean="0"/>
              <a:t>24/09/2024</a:t>
            </a:fld>
            <a:endParaRPr lang="fr-FR" noProof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03BADD-8AED-4097-BBB7-372C6E062074}" type="datetime1">
              <a:rPr lang="fr-FR" noProof="0" smtClean="0"/>
              <a:t>24/09/2024</a:t>
            </a:fld>
            <a:endParaRPr lang="fr-FR" noProof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EB6E2A-70BD-494C-BC49-B37CE6C22863}" type="datetime1">
              <a:rPr lang="fr-FR" noProof="0" smtClean="0"/>
              <a:t>24/09/2024</a:t>
            </a:fld>
            <a:endParaRPr lang="fr-FR" noProof="0"/>
          </a:p>
        </p:txBody>
      </p:sp>
      <p:sp>
        <p:nvSpPr>
          <p:cNvPr id="5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BF8E41-B49A-4F02-995F-16C27B2AFE22}" type="datetime1">
              <a:rPr lang="fr-FR" noProof="0" smtClean="0"/>
              <a:t>24/09/2024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 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DC1B2652-4A2E-4DDD-9B10-7D380411AE4B}" type="datetime1">
              <a:rPr lang="fr-FR" noProof="0" smtClean="0"/>
              <a:t>24/09/2024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iens de chaîne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90331" y="-60678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547" y="228599"/>
            <a:ext cx="8825658" cy="3329581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b="1" u="sng" dirty="0">
                <a:solidFill>
                  <a:schemeClr val="bg1"/>
                </a:solidFill>
              </a:rPr>
              <a:t>CONCEPTION D’UNE APPLICATION ESPION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3958912" cy="86142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PRESENTE PAR : </a:t>
            </a:r>
          </a:p>
          <a:p>
            <a:pPr rtl="0"/>
            <a:r>
              <a:rPr lang="fr-FR" dirty="0">
                <a:solidFill>
                  <a:schemeClr val="tx1"/>
                </a:solidFill>
              </a:rPr>
              <a:t>NGUEDIA TSAGUE ARTHUR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BF9376-C247-B27F-A154-3313D0B6C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964" y="1089357"/>
            <a:ext cx="8946541" cy="4195481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120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image abstrait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9E0E2483-FBD8-C008-400C-8CE081C2D7D6}"/>
              </a:ext>
            </a:extLst>
          </p:cNvPr>
          <p:cNvGrpSpPr/>
          <p:nvPr/>
        </p:nvGrpSpPr>
        <p:grpSpPr>
          <a:xfrm>
            <a:off x="650667" y="1105023"/>
            <a:ext cx="4802032" cy="3779175"/>
            <a:chOff x="650667" y="1105023"/>
            <a:chExt cx="4802032" cy="3779175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2A66D84D-D5DB-51E3-3EDB-6FFC1681F235}"/>
                </a:ext>
              </a:extLst>
            </p:cNvPr>
            <p:cNvSpPr/>
            <p:nvPr/>
          </p:nvSpPr>
          <p:spPr>
            <a:xfrm>
              <a:off x="650667" y="1143465"/>
              <a:ext cx="4802031" cy="10883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2BA45E17-5D3E-E4AF-FD71-5B99584D5CE6}"/>
                </a:ext>
              </a:extLst>
            </p:cNvPr>
            <p:cNvSpPr/>
            <p:nvPr/>
          </p:nvSpPr>
          <p:spPr>
            <a:xfrm>
              <a:off x="650668" y="2503846"/>
              <a:ext cx="4802031" cy="10883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2" name="Rectangle 11" descr="Magnifying glass">
              <a:extLst>
                <a:ext uri="{FF2B5EF4-FFF2-40B4-BE49-F238E27FC236}">
                  <a16:creationId xmlns:a16="http://schemas.microsoft.com/office/drawing/2014/main" id="{CAD07505-B19B-1271-3D08-D03CD1E3F9D1}"/>
                </a:ext>
              </a:extLst>
            </p:cNvPr>
            <p:cNvSpPr/>
            <p:nvPr/>
          </p:nvSpPr>
          <p:spPr>
            <a:xfrm>
              <a:off x="979880" y="2748715"/>
              <a:ext cx="598567" cy="598567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1313969"/>
                <a:satOff val="-8924"/>
                <a:lumOff val="-372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15DBB0CD-2EB3-02AC-7382-78A139AA50ED}"/>
                </a:ext>
              </a:extLst>
            </p:cNvPr>
            <p:cNvSpPr/>
            <p:nvPr/>
          </p:nvSpPr>
          <p:spPr>
            <a:xfrm>
              <a:off x="1907660" y="2503846"/>
              <a:ext cx="3545038" cy="1088305"/>
            </a:xfrm>
            <a:custGeom>
              <a:avLst/>
              <a:gdLst>
                <a:gd name="connsiteX0" fmla="*/ 0 w 3545038"/>
                <a:gd name="connsiteY0" fmla="*/ 0 h 1088305"/>
                <a:gd name="connsiteX1" fmla="*/ 3545038 w 3545038"/>
                <a:gd name="connsiteY1" fmla="*/ 0 h 1088305"/>
                <a:gd name="connsiteX2" fmla="*/ 3545038 w 3545038"/>
                <a:gd name="connsiteY2" fmla="*/ 1088305 h 1088305"/>
                <a:gd name="connsiteX3" fmla="*/ 0 w 3545038"/>
                <a:gd name="connsiteY3" fmla="*/ 1088305 h 1088305"/>
                <a:gd name="connsiteX4" fmla="*/ 0 w 3545038"/>
                <a:gd name="connsiteY4" fmla="*/ 0 h 108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5038" h="1088305">
                  <a:moveTo>
                    <a:pt x="0" y="0"/>
                  </a:moveTo>
                  <a:lnTo>
                    <a:pt x="3545038" y="0"/>
                  </a:lnTo>
                  <a:lnTo>
                    <a:pt x="3545038" y="1088305"/>
                  </a:lnTo>
                  <a:lnTo>
                    <a:pt x="0" y="10883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5179" tIns="115179" rIns="115179" bIns="115179" numCol="1" spcCol="1270" rtlCol="0" anchor="ctr" anchorCtr="0">
              <a:noAutofit/>
            </a:bodyPr>
            <a:lstStyle/>
            <a:p>
              <a:pPr marL="0" lvl="0" indent="0" algn="l" defTabSz="11112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500" kern="1200" noProof="0" dirty="0"/>
                <a:t>STRATEGIE DU CODE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D6B3AEB4-415F-D120-0A2E-42FDF552E0BA}"/>
                </a:ext>
              </a:extLst>
            </p:cNvPr>
            <p:cNvSpPr/>
            <p:nvPr/>
          </p:nvSpPr>
          <p:spPr>
            <a:xfrm>
              <a:off x="650668" y="3795893"/>
              <a:ext cx="4802031" cy="10883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 dirty="0"/>
            </a:p>
          </p:txBody>
        </p:sp>
        <p:sp>
          <p:nvSpPr>
            <p:cNvPr id="15" name="Rectangle 14" descr="Daily Calendar">
              <a:extLst>
                <a:ext uri="{FF2B5EF4-FFF2-40B4-BE49-F238E27FC236}">
                  <a16:creationId xmlns:a16="http://schemas.microsoft.com/office/drawing/2014/main" id="{04746543-9F89-86B2-290A-01E7AD3EFFFA}"/>
                </a:ext>
              </a:extLst>
            </p:cNvPr>
            <p:cNvSpPr/>
            <p:nvPr/>
          </p:nvSpPr>
          <p:spPr>
            <a:xfrm>
              <a:off x="979880" y="1349893"/>
              <a:ext cx="598567" cy="598567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2627937"/>
                <a:satOff val="-17848"/>
                <a:lumOff val="-745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0AD2E1A3-9FB4-FEA9-1831-04FFC4F70C2F}"/>
                </a:ext>
              </a:extLst>
            </p:cNvPr>
            <p:cNvSpPr/>
            <p:nvPr/>
          </p:nvSpPr>
          <p:spPr>
            <a:xfrm>
              <a:off x="1743068" y="1105023"/>
              <a:ext cx="3545038" cy="1088305"/>
            </a:xfrm>
            <a:custGeom>
              <a:avLst/>
              <a:gdLst>
                <a:gd name="connsiteX0" fmla="*/ 0 w 3545038"/>
                <a:gd name="connsiteY0" fmla="*/ 0 h 1088305"/>
                <a:gd name="connsiteX1" fmla="*/ 3545038 w 3545038"/>
                <a:gd name="connsiteY1" fmla="*/ 0 h 1088305"/>
                <a:gd name="connsiteX2" fmla="*/ 3545038 w 3545038"/>
                <a:gd name="connsiteY2" fmla="*/ 1088305 h 1088305"/>
                <a:gd name="connsiteX3" fmla="*/ 0 w 3545038"/>
                <a:gd name="connsiteY3" fmla="*/ 1088305 h 1088305"/>
                <a:gd name="connsiteX4" fmla="*/ 0 w 3545038"/>
                <a:gd name="connsiteY4" fmla="*/ 0 h 108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5038" h="1088305">
                  <a:moveTo>
                    <a:pt x="0" y="0"/>
                  </a:moveTo>
                  <a:lnTo>
                    <a:pt x="3545038" y="0"/>
                  </a:lnTo>
                  <a:lnTo>
                    <a:pt x="3545038" y="1088305"/>
                  </a:lnTo>
                  <a:lnTo>
                    <a:pt x="0" y="10883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5179" tIns="115179" rIns="115179" bIns="115179" numCol="1" spcCol="1270" rtlCol="0" anchor="ctr" anchorCtr="0">
              <a:noAutofit/>
            </a:bodyPr>
            <a:lstStyle/>
            <a:p>
              <a:pPr marL="0" lvl="0" indent="0" algn="l" defTabSz="11112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500" kern="1200" noProof="0" dirty="0"/>
                <a:t>Planification</a:t>
              </a:r>
            </a:p>
          </p:txBody>
        </p:sp>
        <p:sp>
          <p:nvSpPr>
            <p:cNvPr id="9" name="Rectangle 8" descr="Gears">
              <a:extLst>
                <a:ext uri="{FF2B5EF4-FFF2-40B4-BE49-F238E27FC236}">
                  <a16:creationId xmlns:a16="http://schemas.microsoft.com/office/drawing/2014/main" id="{8E47E14B-0C72-95B4-5559-811BC0093B8A}"/>
                </a:ext>
              </a:extLst>
            </p:cNvPr>
            <p:cNvSpPr/>
            <p:nvPr/>
          </p:nvSpPr>
          <p:spPr>
            <a:xfrm>
              <a:off x="760424" y="4109096"/>
              <a:ext cx="598567" cy="598567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4E36ED93-AA5E-C9FF-3FE2-5D50784BA775}"/>
                </a:ext>
              </a:extLst>
            </p:cNvPr>
            <p:cNvSpPr/>
            <p:nvPr/>
          </p:nvSpPr>
          <p:spPr>
            <a:xfrm>
              <a:off x="1743068" y="3795892"/>
              <a:ext cx="3545038" cy="1088305"/>
            </a:xfrm>
            <a:custGeom>
              <a:avLst/>
              <a:gdLst>
                <a:gd name="connsiteX0" fmla="*/ 0 w 3545038"/>
                <a:gd name="connsiteY0" fmla="*/ 0 h 1088305"/>
                <a:gd name="connsiteX1" fmla="*/ 3545038 w 3545038"/>
                <a:gd name="connsiteY1" fmla="*/ 0 h 1088305"/>
                <a:gd name="connsiteX2" fmla="*/ 3545038 w 3545038"/>
                <a:gd name="connsiteY2" fmla="*/ 1088305 h 1088305"/>
                <a:gd name="connsiteX3" fmla="*/ 0 w 3545038"/>
                <a:gd name="connsiteY3" fmla="*/ 1088305 h 1088305"/>
                <a:gd name="connsiteX4" fmla="*/ 0 w 3545038"/>
                <a:gd name="connsiteY4" fmla="*/ 0 h 108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5038" h="1088305">
                  <a:moveTo>
                    <a:pt x="0" y="0"/>
                  </a:moveTo>
                  <a:lnTo>
                    <a:pt x="3545038" y="0"/>
                  </a:lnTo>
                  <a:lnTo>
                    <a:pt x="3545038" y="1088305"/>
                  </a:lnTo>
                  <a:lnTo>
                    <a:pt x="0" y="10883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5179" tIns="115179" rIns="115179" bIns="115179" numCol="1" spcCol="1270" rtlCol="0" anchor="ctr" anchorCtr="0">
              <a:noAutofit/>
            </a:bodyPr>
            <a:lstStyle/>
            <a:p>
              <a:pPr marL="0" lvl="0" indent="0" algn="l" defTabSz="11112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500" kern="1200" noProof="0" dirty="0"/>
                <a:t>MODÉLISATION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2C7CFB-E0D4-C8BF-3B85-31FB76FB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						</a:t>
            </a:r>
            <a:r>
              <a:rPr lang="fr-FR" b="1" u="sng" dirty="0">
                <a:solidFill>
                  <a:schemeClr val="bg1"/>
                </a:solidFill>
              </a:rPr>
              <a:t>I-Planification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5A1CE4E-FCAA-BF27-CEEF-D4172A690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273" y="1928589"/>
            <a:ext cx="1106745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Créer un keylogger qui enregistre les frappes de clavier en arrière-plan.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Automatiser des captures d'écran toutes les N secondes.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Envoyer régulièrement les fichiers (frappes et captures d'écran) à une adresse Gmail de façon sécurisée.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E612F44-C959-D5C1-FE7C-7B381F17E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553" y="2851919"/>
            <a:ext cx="4799712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Technologies utilisées :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Langage :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Python.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Bibliothèques :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pynput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pour les frappes clavier.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PIL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pour la capture d'écran.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SENDGRID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pour envoyer des emails.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Environnement :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Windows 10 ou 11, </a:t>
            </a:r>
          </a:p>
        </p:txBody>
      </p:sp>
    </p:spTree>
    <p:extLst>
      <p:ext uri="{BB962C8B-B14F-4D97-AF65-F5344CB8AC3E}">
        <p14:creationId xmlns:p14="http://schemas.microsoft.com/office/powerpoint/2010/main" val="225366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E95B6-3E95-582A-2D21-57687046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					</a:t>
            </a:r>
            <a:r>
              <a:rPr lang="fr-FR" b="1" u="sng" dirty="0">
                <a:solidFill>
                  <a:schemeClr val="bg1"/>
                </a:solidFill>
              </a:rPr>
              <a:t>II-Stratégie de Code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40D114D-4315-0D7E-7956-E6029EF2D96A}"/>
              </a:ext>
            </a:extLst>
          </p:cNvPr>
          <p:cNvSpPr txBox="1"/>
          <p:nvPr/>
        </p:nvSpPr>
        <p:spPr>
          <a:xfrm>
            <a:off x="737143" y="1327356"/>
            <a:ext cx="922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Architecture générale du projet: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C031CC6-3F3A-BB2E-3D6E-4707D265F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71" y="2230222"/>
            <a:ext cx="1074872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fr-FR" altLang="fr-FR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Fonction qui capture l’écran toutes les N secondes à l’aide de 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pyautogui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ou 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Pillow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et enregistre chaque image avec un horodatage unique.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fr-FR" altLang="fr-FR" b="1" dirty="0" err="1">
                <a:latin typeface="Arial" panose="020B0604020202020204" pitchFamily="34" charset="0"/>
              </a:rPr>
              <a:t>Recolte</a:t>
            </a:r>
            <a:r>
              <a:rPr lang="fr-FR" altLang="fr-FR" b="1" dirty="0">
                <a:latin typeface="Arial" panose="020B0604020202020204" pitchFamily="34" charset="0"/>
              </a:rPr>
              <a:t> des données et envoi via </a:t>
            </a:r>
            <a:r>
              <a:rPr lang="fr-FR" altLang="fr-FR" b="1" dirty="0">
                <a:solidFill>
                  <a:schemeClr val="bg1"/>
                </a:solidFill>
                <a:latin typeface="Arial" panose="020B0604020202020204" pitchFamily="34" charset="0"/>
              </a:rPr>
              <a:t>SENDGRID</a:t>
            </a:r>
            <a:endParaRPr kumimoji="0" lang="fr-FR" altLang="fr-FR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2964DCD-C2E8-98E7-81F7-EB5331A53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10" y="1835187"/>
            <a:ext cx="792075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Utilisation de la bibliothèque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pynput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pour capturer les frappes clavier.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Enregistrement des frappes dans un fichier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texte . 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231425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B57AD7-390F-B44C-4CDB-F8E251791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		</a:t>
            </a:r>
            <a:r>
              <a:rPr lang="fr-FR" b="1" u="sng" dirty="0">
                <a:solidFill>
                  <a:schemeClr val="bg1"/>
                </a:solidFill>
              </a:rPr>
              <a:t>CAPTURE DE QUELQUE PARTIE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										</a:t>
            </a:r>
            <a:r>
              <a:rPr lang="fr-FR" b="1" u="sng" dirty="0">
                <a:solidFill>
                  <a:schemeClr val="bg1"/>
                </a:solidFill>
              </a:rPr>
              <a:t>DU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									</a:t>
            </a:r>
            <a:r>
              <a:rPr lang="fr-FR" b="1" u="sng" dirty="0">
                <a:solidFill>
                  <a:schemeClr val="bg1"/>
                </a:solidFill>
              </a:rPr>
              <a:t>CODE</a:t>
            </a:r>
          </a:p>
        </p:txBody>
      </p:sp>
      <p:pic>
        <p:nvPicPr>
          <p:cNvPr id="5" name="Image 4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D735C21F-D1C5-711B-0F63-C1B14D3C1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2449745"/>
            <a:ext cx="10778972" cy="385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2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79B13691-6D55-A8AA-35C8-494883E2C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6548" y="875072"/>
            <a:ext cx="7895004" cy="4385186"/>
          </a:xfrm>
        </p:spPr>
      </p:pic>
    </p:spTree>
    <p:extLst>
      <p:ext uri="{BB962C8B-B14F-4D97-AF65-F5344CB8AC3E}">
        <p14:creationId xmlns:p14="http://schemas.microsoft.com/office/powerpoint/2010/main" val="802910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capture d’écran, logiciel">
            <a:extLst>
              <a:ext uri="{FF2B5EF4-FFF2-40B4-BE49-F238E27FC236}">
                <a16:creationId xmlns:a16="http://schemas.microsoft.com/office/drawing/2014/main" id="{A498286E-7063-8BA7-A8D5-C88B45A7D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863" y="1219201"/>
            <a:ext cx="9114505" cy="5501148"/>
          </a:xfrm>
        </p:spPr>
      </p:pic>
    </p:spTree>
    <p:extLst>
      <p:ext uri="{BB962C8B-B14F-4D97-AF65-F5344CB8AC3E}">
        <p14:creationId xmlns:p14="http://schemas.microsoft.com/office/powerpoint/2010/main" val="102323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capture d’écran, affichage, logiciel">
            <a:extLst>
              <a:ext uri="{FF2B5EF4-FFF2-40B4-BE49-F238E27FC236}">
                <a16:creationId xmlns:a16="http://schemas.microsoft.com/office/drawing/2014/main" id="{A98B0918-C53A-B638-F32C-23C8040CB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219200"/>
            <a:ext cx="9773265" cy="5417574"/>
          </a:xfrm>
        </p:spPr>
      </p:pic>
    </p:spTree>
    <p:extLst>
      <p:ext uri="{BB962C8B-B14F-4D97-AF65-F5344CB8AC3E}">
        <p14:creationId xmlns:p14="http://schemas.microsoft.com/office/powerpoint/2010/main" val="33253062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9" y="626891"/>
            <a:ext cx="7019592" cy="845293"/>
          </a:xfrm>
        </p:spPr>
        <p:txBody>
          <a:bodyPr rtlCol="0"/>
          <a:lstStyle/>
          <a:p>
            <a:pPr marL="0" lvl="0" indent="0" algn="l" defTabSz="1111250" rt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200" kern="1200" noProof="0" dirty="0"/>
              <a:t>		</a:t>
            </a:r>
            <a:r>
              <a:rPr lang="fr-FR" sz="3200" b="1" u="sng" kern="1200" noProof="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2B30F1D-410D-DB77-D4DF-431126877245}"/>
              </a:ext>
            </a:extLst>
          </p:cNvPr>
          <p:cNvSpPr txBox="1"/>
          <p:nvPr/>
        </p:nvSpPr>
        <p:spPr>
          <a:xfrm>
            <a:off x="550605" y="2054942"/>
            <a:ext cx="10225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fr-FR" sz="2000" dirty="0"/>
              <a:t>Un logiciel complet qui capture des informations utilisateur de manière discrète et les exfiltre de façon sécurisée.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fr-FR" sz="2000" dirty="0"/>
              <a:t>Peut être détecté par certains antivirus.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Améliorer la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furtivite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pour éviter la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fr-FR" altLang="fr-FR" sz="2000" dirty="0">
                <a:latin typeface="Arial" panose="020B0604020202020204" pitchFamily="34" charset="0"/>
              </a:rPr>
              <a:t>Optimisation des performances pour réduire l’impact sur le systèmes 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247_TF78884036_Win32" id="{29225F35-83AB-4115-9799-26AF7E83A971}" vid="{09BDAAA7-7644-418F-9AA5-8E5C2FFE264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numérique</Template>
  <TotalTime>679</TotalTime>
  <Words>234</Words>
  <Application>Microsoft Office PowerPoint</Application>
  <PresentationFormat>Grand écran</PresentationFormat>
  <Paragraphs>38</Paragraphs>
  <Slides>10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Arial Unicode MS</vt:lpstr>
      <vt:lpstr>Calibri</vt:lpstr>
      <vt:lpstr>Century Gothic</vt:lpstr>
      <vt:lpstr>Wingdings 3</vt:lpstr>
      <vt:lpstr>Ion</vt:lpstr>
      <vt:lpstr>CONCEPTION D’UNE APPLICATION ESPION </vt:lpstr>
      <vt:lpstr>Présentation PowerPoint</vt:lpstr>
      <vt:lpstr>      I-Planification</vt:lpstr>
      <vt:lpstr>     II-Stratégie de Code</vt:lpstr>
      <vt:lpstr>   CAPTURE DE QUELQUE PARTIE            DU           CODE</vt:lpstr>
      <vt:lpstr>Présentation PowerPoint</vt:lpstr>
      <vt:lpstr>Présentation PowerPoint</vt:lpstr>
      <vt:lpstr>Présentation PowerPoint</vt:lpstr>
      <vt:lpstr>  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ARTHUR NGUEDIA TSAGUE</dc:creator>
  <cp:lastModifiedBy>ARTHUR NGUEDIA TSAGUE</cp:lastModifiedBy>
  <cp:revision>3</cp:revision>
  <dcterms:created xsi:type="dcterms:W3CDTF">2024-09-23T10:24:56Z</dcterms:created>
  <dcterms:modified xsi:type="dcterms:W3CDTF">2024-09-24T16:36:13Z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